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4"/>
  </p:notesMasterIdLst>
  <p:sldIdLst>
    <p:sldId id="523" r:id="rId4"/>
    <p:sldId id="525" r:id="rId5"/>
    <p:sldId id="529" r:id="rId6"/>
    <p:sldId id="510" r:id="rId7"/>
    <p:sldId id="528" r:id="rId8"/>
    <p:sldId id="526" r:id="rId9"/>
    <p:sldId id="527" r:id="rId10"/>
    <p:sldId id="530" r:id="rId11"/>
    <p:sldId id="270" r:id="rId12"/>
    <p:sldId id="262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4128D8"/>
    <a:srgbClr val="3520B0"/>
    <a:srgbClr val="9AD3E9"/>
    <a:srgbClr val="98DFBB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6603" autoAdjust="0"/>
  </p:normalViewPr>
  <p:slideViewPr>
    <p:cSldViewPr>
      <p:cViewPr varScale="1">
        <p:scale>
          <a:sx n="130" d="100"/>
          <a:sy n="130" d="100"/>
        </p:scale>
        <p:origin x="1110" y="11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0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1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3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4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59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8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0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2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3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8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1166" y="2918646"/>
            <a:ext cx="5220072" cy="1080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500" dirty="0"/>
              <a:t>가상현실 환경에서의 실내 사이클링</a:t>
            </a:r>
            <a:endParaRPr lang="en-US" altLang="ko-KR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3684822" y="3147814"/>
            <a:ext cx="233433" cy="769228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8759B-2982-4588-9818-03E7BB8E5F06}"/>
              </a:ext>
            </a:extLst>
          </p:cNvPr>
          <p:cNvSpPr txBox="1"/>
          <p:nvPr/>
        </p:nvSpPr>
        <p:spPr>
          <a:xfrm>
            <a:off x="7452320" y="4587974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/>
              <a:t>Minsu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Jeong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7782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실행 흐름도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FB9AE-C023-79D7-51D5-E81F44CB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31590"/>
            <a:ext cx="3024336" cy="1644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2A36D1-6C6C-04BD-7165-17FBFEC6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971" y="1107050"/>
            <a:ext cx="2952328" cy="1644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16828-C2EB-902F-4F7B-B429A3584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586" y="3229109"/>
            <a:ext cx="2951713" cy="16444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11C46-7CC6-2E13-5F57-5208BB8AF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3229109"/>
            <a:ext cx="3024336" cy="164447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EA7C13-E80C-A0F8-7E8A-1F01011F46A5}"/>
              </a:ext>
            </a:extLst>
          </p:cNvPr>
          <p:cNvSpPr/>
          <p:nvPr/>
        </p:nvSpPr>
        <p:spPr>
          <a:xfrm>
            <a:off x="4533914" y="1845814"/>
            <a:ext cx="326118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0434FC-4E96-4A3F-5500-2877A3F2F4D9}"/>
              </a:ext>
            </a:extLst>
          </p:cNvPr>
          <p:cNvSpPr/>
          <p:nvPr/>
        </p:nvSpPr>
        <p:spPr>
          <a:xfrm rot="5400000">
            <a:off x="6351076" y="2875314"/>
            <a:ext cx="326118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0BD8E64-B8AB-F60A-E840-B945DE547531}"/>
              </a:ext>
            </a:extLst>
          </p:cNvPr>
          <p:cNvSpPr/>
          <p:nvPr/>
        </p:nvSpPr>
        <p:spPr>
          <a:xfrm rot="10800000">
            <a:off x="4533914" y="3943333"/>
            <a:ext cx="326118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4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아키텍처 변경</a:t>
            </a:r>
          </a:p>
        </p:txBody>
      </p:sp>
      <p:pic>
        <p:nvPicPr>
          <p:cNvPr id="4" name="_x221564888">
            <a:extLst>
              <a:ext uri="{FF2B5EF4-FFF2-40B4-BE49-F238E27FC236}">
                <a16:creationId xmlns:a16="http://schemas.microsoft.com/office/drawing/2014/main" id="{F49531D8-D351-C679-407E-CBEA775E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0" y="1812955"/>
            <a:ext cx="4067451" cy="22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33354544">
            <a:extLst>
              <a:ext uri="{FF2B5EF4-FFF2-40B4-BE49-F238E27FC236}">
                <a16:creationId xmlns:a16="http://schemas.microsoft.com/office/drawing/2014/main" id="{0B5AFB4B-7C08-2023-2EF4-2195E7F2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79" y="2067694"/>
            <a:ext cx="3880941" cy="18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38F6928-D9B1-ACB5-C6EE-093FA0E2CCC2}"/>
              </a:ext>
            </a:extLst>
          </p:cNvPr>
          <p:cNvSpPr/>
          <p:nvPr/>
        </p:nvSpPr>
        <p:spPr>
          <a:xfrm>
            <a:off x="4409768" y="2819772"/>
            <a:ext cx="648072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4C1F0E-6244-3C5F-CF34-F7D07F03A614}"/>
              </a:ext>
            </a:extLst>
          </p:cNvPr>
          <p:cNvSpPr/>
          <p:nvPr/>
        </p:nvSpPr>
        <p:spPr>
          <a:xfrm>
            <a:off x="1475656" y="2499742"/>
            <a:ext cx="2705775" cy="158389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F1DEC0-A36B-7DBB-CD08-F682F05AE749}"/>
              </a:ext>
            </a:extLst>
          </p:cNvPr>
          <p:cNvSpPr/>
          <p:nvPr/>
        </p:nvSpPr>
        <p:spPr>
          <a:xfrm>
            <a:off x="6804248" y="3179813"/>
            <a:ext cx="2144975" cy="7748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0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Unity Barracuda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85C6B-A15B-D36E-DD3B-2806D1AD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06" y="1707654"/>
            <a:ext cx="4048130" cy="2218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953BD5-4E1E-5AB8-EAD8-AD8BC82C45CD}"/>
              </a:ext>
            </a:extLst>
          </p:cNvPr>
          <p:cNvSpPr txBox="1"/>
          <p:nvPr/>
        </p:nvSpPr>
        <p:spPr>
          <a:xfrm>
            <a:off x="4716016" y="1699863"/>
            <a:ext cx="4249881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/>
              <a:t>“</a:t>
            </a:r>
            <a:r>
              <a:rPr lang="en-US" altLang="ko-KR" b="1" dirty="0"/>
              <a:t>Unity Barracuda</a:t>
            </a:r>
            <a:r>
              <a:rPr lang="en-US" altLang="ko-KR" sz="2500" b="1" dirty="0"/>
              <a:t>”</a:t>
            </a:r>
          </a:p>
          <a:p>
            <a:r>
              <a:rPr lang="en-US" altLang="ko-KR" sz="1000" b="1" dirty="0"/>
              <a:t>Unity</a:t>
            </a:r>
            <a:r>
              <a:rPr lang="ko-KR" altLang="en-US" sz="1000" b="1" dirty="0"/>
              <a:t>를 위한 경량으로 크로스 플랫폼의 </a:t>
            </a:r>
            <a:r>
              <a:rPr lang="ko-KR" altLang="en-US" sz="1000" b="1" dirty="0" err="1"/>
              <a:t>뉴럴</a:t>
            </a:r>
            <a:r>
              <a:rPr lang="ko-KR" altLang="en-US" sz="1000" b="1" dirty="0"/>
              <a:t> 네트워크 추론 라이브러리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600" b="1" dirty="0"/>
              <a:t>Why Select? </a:t>
            </a:r>
          </a:p>
          <a:p>
            <a:r>
              <a:rPr lang="en-US" altLang="ko-KR" sz="1000" b="1" dirty="0"/>
              <a:t>- CPU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GPU </a:t>
            </a:r>
            <a:r>
              <a:rPr lang="ko-KR" altLang="en-US" sz="1000" b="1" dirty="0"/>
              <a:t>모두 지원할 뿐 아니라 양쪽에서 </a:t>
            </a:r>
            <a:r>
              <a:rPr lang="en-US" altLang="ko-KR" sz="1000" b="1" dirty="0"/>
              <a:t>Neural net </a:t>
            </a:r>
            <a:r>
              <a:rPr lang="ko-KR" altLang="en-US" sz="1000" b="1" dirty="0"/>
              <a:t>실행 가능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600" b="1" dirty="0"/>
              <a:t>Support Neural network Model</a:t>
            </a:r>
          </a:p>
          <a:p>
            <a:r>
              <a:rPr lang="en-US" altLang="ko-KR" sz="1000" b="1" dirty="0"/>
              <a:t>- </a:t>
            </a:r>
            <a:r>
              <a:rPr lang="en-US" altLang="ko-KR" sz="1000" b="1" dirty="0" err="1"/>
              <a:t>MobileNet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VGG,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YOLOv2, ESRGAN, Pix2Pix, MASK-RCNN </a:t>
            </a:r>
            <a:r>
              <a:rPr lang="ko-KR" altLang="en-US" sz="1000" b="1" dirty="0"/>
              <a:t>등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273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모션 인식 기능 추가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27491-C157-2F00-6CA8-8B7AE481F518}"/>
              </a:ext>
            </a:extLst>
          </p:cNvPr>
          <p:cNvSpPr txBox="1"/>
          <p:nvPr/>
        </p:nvSpPr>
        <p:spPr>
          <a:xfrm>
            <a:off x="5292080" y="1491630"/>
            <a:ext cx="2073003" cy="2620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/>
              <a:t>C# Script: Pose Estimator</a:t>
            </a:r>
            <a:endParaRPr lang="en-US" altLang="ko-KR" sz="8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/>
              <a:t>Web Cam</a:t>
            </a:r>
            <a:r>
              <a:rPr lang="ko-KR" altLang="en-US" sz="1200" b="1" dirty="0"/>
              <a:t> 사용여부 체크</a:t>
            </a:r>
            <a:endParaRPr lang="en-US" altLang="ko-KR" sz="12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/>
              <a:t>해상도 및 프레임 지정</a:t>
            </a:r>
            <a:endParaRPr lang="en-US" altLang="ko-KR" sz="12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/>
              <a:t>Neural Net Model </a:t>
            </a:r>
            <a:r>
              <a:rPr lang="ko-KR" altLang="en-US" sz="1200" b="1" dirty="0"/>
              <a:t>지정</a:t>
            </a:r>
            <a:endParaRPr lang="en-US" altLang="ko-KR" sz="12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/>
              <a:t>GPU</a:t>
            </a:r>
            <a:r>
              <a:rPr lang="ko-KR" altLang="en-US" sz="1200" b="1" dirty="0"/>
              <a:t> 사용 여부 체크</a:t>
            </a:r>
            <a:endParaRPr lang="en-US" altLang="ko-KR" sz="12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/>
              <a:t>Single/Multi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Pose </a:t>
            </a:r>
            <a:r>
              <a:rPr lang="ko-KR" altLang="en-US" sz="1200" b="1" dirty="0"/>
              <a:t>지원</a:t>
            </a:r>
            <a:endParaRPr lang="en-US" altLang="ko-KR" sz="1200" b="1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/>
              <a:t>Parameter tuning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EB0AB-B307-AE73-8D3B-66D1EC57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91630"/>
            <a:ext cx="2898536" cy="29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모션 인식 기능 추가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EE6E8-7396-C4AC-AC9A-62E9A8F4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2" y="1275606"/>
            <a:ext cx="7524328" cy="3027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C27491-C157-2F00-6CA8-8B7AE481F518}"/>
              </a:ext>
            </a:extLst>
          </p:cNvPr>
          <p:cNvSpPr txBox="1"/>
          <p:nvPr/>
        </p:nvSpPr>
        <p:spPr>
          <a:xfrm>
            <a:off x="1115616" y="4515966"/>
            <a:ext cx="7152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개발자 화면에서 </a:t>
            </a:r>
            <a:r>
              <a:rPr lang="en-US" altLang="ko-KR" sz="1200" b="1" dirty="0"/>
              <a:t>pose estimation </a:t>
            </a:r>
            <a:r>
              <a:rPr lang="ko-KR" altLang="en-US" sz="1200" b="1" dirty="0"/>
              <a:t>확인 가능 </a:t>
            </a:r>
            <a:r>
              <a:rPr lang="en-US" altLang="ko-KR" sz="1200" b="1" dirty="0"/>
              <a:t>/ 3</a:t>
            </a:r>
            <a:r>
              <a:rPr lang="ko-KR" altLang="en-US" sz="1200" b="1" dirty="0"/>
              <a:t>가지 모션 인식 추가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왼손 들기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오른손 들기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양손 들기</a:t>
            </a:r>
            <a:r>
              <a:rPr lang="en-US" altLang="ko-KR" sz="1200" b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852947-4E77-0F3B-88BE-FA94FEFE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2" y="1275606"/>
            <a:ext cx="160497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내 미션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221472-7FB4-F7F7-3FD5-FAFE4288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35646"/>
            <a:ext cx="3775599" cy="2123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156D16-35FE-36B6-F0D1-537F49187ECD}"/>
              </a:ext>
            </a:extLst>
          </p:cNvPr>
          <p:cNvSpPr txBox="1"/>
          <p:nvPr/>
        </p:nvSpPr>
        <p:spPr>
          <a:xfrm>
            <a:off x="1595152" y="4263478"/>
            <a:ext cx="6053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모션 인식 기능 활용을 통한 게임 내 미션 추가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해당 미션에 성공 시 최대 속도 증가</a:t>
            </a:r>
            <a:endParaRPr lang="en-US" altLang="ko-KR" sz="1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E0ED03-70A7-AF49-E407-1D4041353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275" y="1629576"/>
            <a:ext cx="3775602" cy="212377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93BAC3B-B08F-574B-FAFF-9F1216064FDD}"/>
              </a:ext>
            </a:extLst>
          </p:cNvPr>
          <p:cNvSpPr/>
          <p:nvPr/>
        </p:nvSpPr>
        <p:spPr>
          <a:xfrm>
            <a:off x="4427984" y="2573931"/>
            <a:ext cx="432048" cy="276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666EE7-085C-9262-2A07-2A24A8EAEFF5}"/>
              </a:ext>
            </a:extLst>
          </p:cNvPr>
          <p:cNvSpPr/>
          <p:nvPr/>
        </p:nvSpPr>
        <p:spPr>
          <a:xfrm>
            <a:off x="3648138" y="1900700"/>
            <a:ext cx="585020" cy="16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05839-9BFD-6599-F63D-112E6649CFCC}"/>
              </a:ext>
            </a:extLst>
          </p:cNvPr>
          <p:cNvSpPr/>
          <p:nvPr/>
        </p:nvSpPr>
        <p:spPr>
          <a:xfrm>
            <a:off x="8194627" y="1900700"/>
            <a:ext cx="585020" cy="16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2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중간보고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멀티 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2A593-F2AA-579D-8AA3-F7F544F0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45909"/>
            <a:ext cx="3672408" cy="20657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B90FB9-F9F4-CE2D-8A61-80B844AA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745910"/>
            <a:ext cx="3691050" cy="2065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3186A-A47C-1A1B-2584-AFFAD6DEA580}"/>
              </a:ext>
            </a:extLst>
          </p:cNvPr>
          <p:cNvSpPr txBox="1"/>
          <p:nvPr/>
        </p:nvSpPr>
        <p:spPr>
          <a:xfrm>
            <a:off x="1763688" y="3867894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Player1</a:t>
            </a:r>
            <a:r>
              <a:rPr lang="ko-KR" altLang="en-US" sz="1200" b="1" dirty="0"/>
              <a:t>의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91E1-2218-7E3B-7DDC-AAE7E8FF0560}"/>
              </a:ext>
            </a:extLst>
          </p:cNvPr>
          <p:cNvSpPr txBox="1"/>
          <p:nvPr/>
        </p:nvSpPr>
        <p:spPr>
          <a:xfrm>
            <a:off x="6228184" y="3867894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Player2</a:t>
            </a:r>
            <a:r>
              <a:rPr lang="ko-KR" altLang="en-US" sz="1200" b="1" dirty="0"/>
              <a:t>의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36560-EDBB-68CE-A9A0-8A3B1EA02380}"/>
              </a:ext>
            </a:extLst>
          </p:cNvPr>
          <p:cNvSpPr txBox="1"/>
          <p:nvPr/>
        </p:nvSpPr>
        <p:spPr>
          <a:xfrm>
            <a:off x="1453442" y="4371950"/>
            <a:ext cx="6227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accent3">
                    <a:lumMod val="50000"/>
                  </a:schemeClr>
                </a:solidFill>
              </a:rPr>
              <a:t>기존</a:t>
            </a:r>
            <a:r>
              <a:rPr lang="en-US" altLang="ko-KR" sz="13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ko-KR" altLang="en-US" sz="1300" b="1" dirty="0"/>
              <a:t> 한 화면에 경쟁자 표시 </a:t>
            </a:r>
            <a:r>
              <a:rPr lang="en-US" altLang="ko-KR" sz="1300" b="1" dirty="0"/>
              <a:t>X   =&gt;  </a:t>
            </a:r>
            <a:r>
              <a:rPr lang="ko-KR" altLang="en-US" sz="1300" b="1" dirty="0">
                <a:solidFill>
                  <a:schemeClr val="accent3">
                    <a:lumMod val="50000"/>
                  </a:schemeClr>
                </a:solidFill>
              </a:rPr>
              <a:t>변경 후</a:t>
            </a:r>
            <a:r>
              <a:rPr lang="en-US" altLang="ko-KR" sz="13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게임 내 경쟁자 표시 및 순위 업데이트</a:t>
            </a:r>
          </a:p>
        </p:txBody>
      </p:sp>
    </p:spTree>
    <p:extLst>
      <p:ext uri="{BB962C8B-B14F-4D97-AF65-F5344CB8AC3E}">
        <p14:creationId xmlns:p14="http://schemas.microsoft.com/office/powerpoint/2010/main" val="37777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3808" y="4083918"/>
            <a:ext cx="3456384" cy="576063"/>
          </a:xfrm>
        </p:spPr>
        <p:txBody>
          <a:bodyPr/>
          <a:lstStyle/>
          <a:p>
            <a:r>
              <a:rPr lang="en-US" altLang="ko-KR" sz="5000" dirty="0"/>
              <a:t>Q n A</a:t>
            </a:r>
            <a:endParaRPr lang="ko-KR" altLang="en-US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ABB0E-A38A-4E50-B7DB-2E6EE56E016E}"/>
              </a:ext>
            </a:extLst>
          </p:cNvPr>
          <p:cNvSpPr txBox="1"/>
          <p:nvPr/>
        </p:nvSpPr>
        <p:spPr>
          <a:xfrm>
            <a:off x="4211960" y="1563638"/>
            <a:ext cx="86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/>
              <a:t>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6938</TotalTime>
  <Words>187</Words>
  <Application>Microsoft Office PowerPoint</Application>
  <PresentationFormat>화면 슬라이드 쇼(16:9)</PresentationFormat>
  <Paragraphs>49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정민수</cp:lastModifiedBy>
  <cp:revision>300</cp:revision>
  <dcterms:created xsi:type="dcterms:W3CDTF">2016-12-05T23:26:54Z</dcterms:created>
  <dcterms:modified xsi:type="dcterms:W3CDTF">2023-02-16T13:58:27Z</dcterms:modified>
</cp:coreProperties>
</file>